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Midhuna.M.B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au960221243035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193</TotalTime>
  <Words>1345</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Midhuna M B</cp:lastModifiedBy>
  <cp:revision>9</cp:revision>
  <dcterms:modified xsi:type="dcterms:W3CDTF">2024-04-12T07:07:26Z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